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9E204C-E889-4D32-822F-CE443792E87F}" v="1343" dt="2019-03-19T11:45:53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7630" autoAdjust="0"/>
  </p:normalViewPr>
  <p:slideViewPr>
    <p:cSldViewPr snapToGrid="0">
      <p:cViewPr varScale="1">
        <p:scale>
          <a:sx n="70" d="100"/>
          <a:sy n="70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Fera" userId="47a34fa8-45e1-4bf7-8365-fc42d449ed5d" providerId="ADAL" clId="{B99E204C-E889-4D32-822F-CE443792E87F}"/>
    <pc:docChg chg="undo custSel mod addSld delSld modSld">
      <pc:chgData name="Anna Fera" userId="47a34fa8-45e1-4bf7-8365-fc42d449ed5d" providerId="ADAL" clId="{B99E204C-E889-4D32-822F-CE443792E87F}" dt="2019-03-19T11:45:53.117" v="1339" actId="313"/>
      <pc:docMkLst>
        <pc:docMk/>
      </pc:docMkLst>
      <pc:sldChg chg="modSp">
        <pc:chgData name="Anna Fera" userId="47a34fa8-45e1-4bf7-8365-fc42d449ed5d" providerId="ADAL" clId="{B99E204C-E889-4D32-822F-CE443792E87F}" dt="2019-03-19T11:45:53.117" v="1339" actId="313"/>
        <pc:sldMkLst>
          <pc:docMk/>
          <pc:sldMk cId="3388269304" sldId="256"/>
        </pc:sldMkLst>
        <pc:spChg chg="mod">
          <ac:chgData name="Anna Fera" userId="47a34fa8-45e1-4bf7-8365-fc42d449ed5d" providerId="ADAL" clId="{B99E204C-E889-4D32-822F-CE443792E87F}" dt="2019-03-19T11:45:53.117" v="1339" actId="313"/>
          <ac:spMkLst>
            <pc:docMk/>
            <pc:sldMk cId="3388269304" sldId="256"/>
            <ac:spMk id="2" creationId="{C0E70BB6-1A6D-4316-8BCF-4E43E2D956AB}"/>
          </ac:spMkLst>
        </pc:spChg>
      </pc:sldChg>
      <pc:sldChg chg="addSp delSp modSp mod setBg setClrOvrMap">
        <pc:chgData name="Anna Fera" userId="47a34fa8-45e1-4bf7-8365-fc42d449ed5d" providerId="ADAL" clId="{B99E204C-E889-4D32-822F-CE443792E87F}" dt="2019-03-18T23:26:56.772" v="841" actId="26606"/>
        <pc:sldMkLst>
          <pc:docMk/>
          <pc:sldMk cId="800750408" sldId="257"/>
        </pc:sldMkLst>
        <pc:spChg chg="mod ord">
          <ac:chgData name="Anna Fera" userId="47a34fa8-45e1-4bf7-8365-fc42d449ed5d" providerId="ADAL" clId="{B99E204C-E889-4D32-822F-CE443792E87F}" dt="2019-03-18T23:26:56.772" v="841" actId="26606"/>
          <ac:spMkLst>
            <pc:docMk/>
            <pc:sldMk cId="800750408" sldId="257"/>
            <ac:spMk id="2" creationId="{CA7F0447-C27A-4AA5-8C1D-05451F1C42A5}"/>
          </ac:spMkLst>
        </pc:spChg>
        <pc:spChg chg="del">
          <ac:chgData name="Anna Fera" userId="47a34fa8-45e1-4bf7-8365-fc42d449ed5d" providerId="ADAL" clId="{B99E204C-E889-4D32-822F-CE443792E87F}" dt="2019-03-18T23:26:39.487" v="832"/>
          <ac:spMkLst>
            <pc:docMk/>
            <pc:sldMk cId="800750408" sldId="257"/>
            <ac:spMk id="3" creationId="{290FB10D-81B6-4CE6-A613-6918CD590D41}"/>
          </ac:spMkLst>
        </pc:spChg>
        <pc:spChg chg="add del">
          <ac:chgData name="Anna Fera" userId="47a34fa8-45e1-4bf7-8365-fc42d449ed5d" providerId="ADAL" clId="{B99E204C-E889-4D32-822F-CE443792E87F}" dt="2019-03-18T23:26:45.658" v="834" actId="26606"/>
          <ac:spMkLst>
            <pc:docMk/>
            <pc:sldMk cId="800750408" sldId="257"/>
            <ac:spMk id="11" creationId="{14CD50C8-2F85-4F12-A5B5-9336E254A7DA}"/>
          </ac:spMkLst>
        </pc:spChg>
        <pc:spChg chg="add del">
          <ac:chgData name="Anna Fera" userId="47a34fa8-45e1-4bf7-8365-fc42d449ed5d" providerId="ADAL" clId="{B99E204C-E889-4D32-822F-CE443792E87F}" dt="2019-03-18T23:26:45.658" v="834" actId="26606"/>
          <ac:spMkLst>
            <pc:docMk/>
            <pc:sldMk cId="800750408" sldId="257"/>
            <ac:spMk id="13" creationId="{A493C988-90AE-4C72-8B81-E76ADE38332D}"/>
          </ac:spMkLst>
        </pc:spChg>
        <pc:spChg chg="add del">
          <ac:chgData name="Anna Fera" userId="47a34fa8-45e1-4bf7-8365-fc42d449ed5d" providerId="ADAL" clId="{B99E204C-E889-4D32-822F-CE443792E87F}" dt="2019-03-18T23:26:47.798" v="836" actId="26606"/>
          <ac:spMkLst>
            <pc:docMk/>
            <pc:sldMk cId="800750408" sldId="257"/>
            <ac:spMk id="18" creationId="{14CD50C8-2F85-4F12-A5B5-9336E254A7DA}"/>
          </ac:spMkLst>
        </pc:spChg>
        <pc:spChg chg="add del">
          <ac:chgData name="Anna Fera" userId="47a34fa8-45e1-4bf7-8365-fc42d449ed5d" providerId="ADAL" clId="{B99E204C-E889-4D32-822F-CE443792E87F}" dt="2019-03-18T23:26:47.798" v="836" actId="26606"/>
          <ac:spMkLst>
            <pc:docMk/>
            <pc:sldMk cId="800750408" sldId="257"/>
            <ac:spMk id="19" creationId="{B8D726A5-7900-41B4-8D49-49B4A2010E7C}"/>
          </ac:spMkLst>
        </pc:spChg>
        <pc:spChg chg="add del">
          <ac:chgData name="Anna Fera" userId="47a34fa8-45e1-4bf7-8365-fc42d449ed5d" providerId="ADAL" clId="{B99E204C-E889-4D32-822F-CE443792E87F}" dt="2019-03-18T23:26:51.792" v="838" actId="26606"/>
          <ac:spMkLst>
            <pc:docMk/>
            <pc:sldMk cId="800750408" sldId="257"/>
            <ac:spMk id="23" creationId="{14CD50C8-2F85-4F12-A5B5-9336E254A7DA}"/>
          </ac:spMkLst>
        </pc:spChg>
        <pc:spChg chg="add del">
          <ac:chgData name="Anna Fera" userId="47a34fa8-45e1-4bf7-8365-fc42d449ed5d" providerId="ADAL" clId="{B99E204C-E889-4D32-822F-CE443792E87F}" dt="2019-03-18T23:26:51.792" v="838" actId="26606"/>
          <ac:spMkLst>
            <pc:docMk/>
            <pc:sldMk cId="800750408" sldId="257"/>
            <ac:spMk id="24" creationId="{2618DD3C-AECB-422E-BF3A-25F49DF30261}"/>
          </ac:spMkLst>
        </pc:spChg>
        <pc:spChg chg="add del">
          <ac:chgData name="Anna Fera" userId="47a34fa8-45e1-4bf7-8365-fc42d449ed5d" providerId="ADAL" clId="{B99E204C-E889-4D32-822F-CE443792E87F}" dt="2019-03-18T23:26:56.756" v="840" actId="26606"/>
          <ac:spMkLst>
            <pc:docMk/>
            <pc:sldMk cId="800750408" sldId="257"/>
            <ac:spMk id="28" creationId="{6EAAB671-E1B2-4834-B3F6-E0A2D3BE861F}"/>
          </ac:spMkLst>
        </pc:spChg>
        <pc:spChg chg="add del">
          <ac:chgData name="Anna Fera" userId="47a34fa8-45e1-4bf7-8365-fc42d449ed5d" providerId="ADAL" clId="{B99E204C-E889-4D32-822F-CE443792E87F}" dt="2019-03-18T23:26:56.756" v="840" actId="26606"/>
          <ac:spMkLst>
            <pc:docMk/>
            <pc:sldMk cId="800750408" sldId="257"/>
            <ac:spMk id="29" creationId="{09B43EBB-719F-4C01-AECE-1D876283B93E}"/>
          </ac:spMkLst>
        </pc:spChg>
        <pc:spChg chg="add">
          <ac:chgData name="Anna Fera" userId="47a34fa8-45e1-4bf7-8365-fc42d449ed5d" providerId="ADAL" clId="{B99E204C-E889-4D32-822F-CE443792E87F}" dt="2019-03-18T23:26:56.772" v="841" actId="26606"/>
          <ac:spMkLst>
            <pc:docMk/>
            <pc:sldMk cId="800750408" sldId="257"/>
            <ac:spMk id="33" creationId="{14CD50C8-2F85-4F12-A5B5-9336E254A7DA}"/>
          </ac:spMkLst>
        </pc:spChg>
        <pc:spChg chg="add">
          <ac:chgData name="Anna Fera" userId="47a34fa8-45e1-4bf7-8365-fc42d449ed5d" providerId="ADAL" clId="{B99E204C-E889-4D32-822F-CE443792E87F}" dt="2019-03-18T23:26:56.772" v="841" actId="26606"/>
          <ac:spMkLst>
            <pc:docMk/>
            <pc:sldMk cId="800750408" sldId="257"/>
            <ac:spMk id="34" creationId="{A493C988-90AE-4C72-8B81-E76ADE38332D}"/>
          </ac:spMkLst>
        </pc:spChg>
        <pc:picChg chg="add mod">
          <ac:chgData name="Anna Fera" userId="47a34fa8-45e1-4bf7-8365-fc42d449ed5d" providerId="ADAL" clId="{B99E204C-E889-4D32-822F-CE443792E87F}" dt="2019-03-18T23:26:56.772" v="841" actId="26606"/>
          <ac:picMkLst>
            <pc:docMk/>
            <pc:sldMk cId="800750408" sldId="257"/>
            <ac:picMk id="4" creationId="{FEC75727-1778-428D-B504-3D2187362C77}"/>
          </ac:picMkLst>
        </pc:picChg>
        <pc:cxnChg chg="add del">
          <ac:chgData name="Anna Fera" userId="47a34fa8-45e1-4bf7-8365-fc42d449ed5d" providerId="ADAL" clId="{B99E204C-E889-4D32-822F-CE443792E87F}" dt="2019-03-18T23:26:45.658" v="834" actId="26606"/>
          <ac:cxnSpMkLst>
            <pc:docMk/>
            <pc:sldMk cId="800750408" sldId="257"/>
            <ac:cxnSpMk id="9" creationId="{988A901F-2380-409D-B12F-3A0FDAFAEEE3}"/>
          </ac:cxnSpMkLst>
        </pc:cxnChg>
        <pc:cxnChg chg="add del">
          <ac:chgData name="Anna Fera" userId="47a34fa8-45e1-4bf7-8365-fc42d449ed5d" providerId="ADAL" clId="{B99E204C-E889-4D32-822F-CE443792E87F}" dt="2019-03-18T23:26:45.658" v="834" actId="26606"/>
          <ac:cxnSpMkLst>
            <pc:docMk/>
            <pc:sldMk cId="800750408" sldId="257"/>
            <ac:cxnSpMk id="15" creationId="{4D9A86F5-12E7-4CDA-8037-A3723DFAA060}"/>
          </ac:cxnSpMkLst>
        </pc:cxnChg>
        <pc:cxnChg chg="add del">
          <ac:chgData name="Anna Fera" userId="47a34fa8-45e1-4bf7-8365-fc42d449ed5d" providerId="ADAL" clId="{B99E204C-E889-4D32-822F-CE443792E87F}" dt="2019-03-18T23:26:47.798" v="836" actId="26606"/>
          <ac:cxnSpMkLst>
            <pc:docMk/>
            <pc:sldMk cId="800750408" sldId="257"/>
            <ac:cxnSpMk id="17" creationId="{988A901F-2380-409D-B12F-3A0FDAFAEEE3}"/>
          </ac:cxnSpMkLst>
        </pc:cxnChg>
        <pc:cxnChg chg="add del">
          <ac:chgData name="Anna Fera" userId="47a34fa8-45e1-4bf7-8365-fc42d449ed5d" providerId="ADAL" clId="{B99E204C-E889-4D32-822F-CE443792E87F}" dt="2019-03-18T23:26:47.798" v="836" actId="26606"/>
          <ac:cxnSpMkLst>
            <pc:docMk/>
            <pc:sldMk cId="800750408" sldId="257"/>
            <ac:cxnSpMk id="20" creationId="{46E49661-E258-450C-8150-A91A6B30D1CD}"/>
          </ac:cxnSpMkLst>
        </pc:cxnChg>
        <pc:cxnChg chg="add del">
          <ac:chgData name="Anna Fera" userId="47a34fa8-45e1-4bf7-8365-fc42d449ed5d" providerId="ADAL" clId="{B99E204C-E889-4D32-822F-CE443792E87F}" dt="2019-03-18T23:26:51.792" v="838" actId="26606"/>
          <ac:cxnSpMkLst>
            <pc:docMk/>
            <pc:sldMk cId="800750408" sldId="257"/>
            <ac:cxnSpMk id="22" creationId="{988A901F-2380-409D-B12F-3A0FDAFAEEE3}"/>
          </ac:cxnSpMkLst>
        </pc:cxnChg>
        <pc:cxnChg chg="add del">
          <ac:chgData name="Anna Fera" userId="47a34fa8-45e1-4bf7-8365-fc42d449ed5d" providerId="ADAL" clId="{B99E204C-E889-4D32-822F-CE443792E87F}" dt="2019-03-18T23:26:51.792" v="838" actId="26606"/>
          <ac:cxnSpMkLst>
            <pc:docMk/>
            <pc:sldMk cId="800750408" sldId="257"/>
            <ac:cxnSpMk id="25" creationId="{B073669D-B21F-48ED-BC1D-FFD25A3D88A9}"/>
          </ac:cxnSpMkLst>
        </pc:cxnChg>
        <pc:cxnChg chg="add del">
          <ac:chgData name="Anna Fera" userId="47a34fa8-45e1-4bf7-8365-fc42d449ed5d" providerId="ADAL" clId="{B99E204C-E889-4D32-822F-CE443792E87F}" dt="2019-03-18T23:26:56.756" v="840" actId="26606"/>
          <ac:cxnSpMkLst>
            <pc:docMk/>
            <pc:sldMk cId="800750408" sldId="257"/>
            <ac:cxnSpMk id="27" creationId="{B73DEAEA-BFDB-410C-89E7-02514506C826}"/>
          </ac:cxnSpMkLst>
        </pc:cxnChg>
        <pc:cxnChg chg="add del">
          <ac:chgData name="Anna Fera" userId="47a34fa8-45e1-4bf7-8365-fc42d449ed5d" providerId="ADAL" clId="{B99E204C-E889-4D32-822F-CE443792E87F}" dt="2019-03-18T23:26:56.756" v="840" actId="26606"/>
          <ac:cxnSpMkLst>
            <pc:docMk/>
            <pc:sldMk cId="800750408" sldId="257"/>
            <ac:cxnSpMk id="30" creationId="{55B70B32-BD93-4B4F-B210-8956E300D240}"/>
          </ac:cxnSpMkLst>
        </pc:cxnChg>
        <pc:cxnChg chg="add">
          <ac:chgData name="Anna Fera" userId="47a34fa8-45e1-4bf7-8365-fc42d449ed5d" providerId="ADAL" clId="{B99E204C-E889-4D32-822F-CE443792E87F}" dt="2019-03-18T23:26:56.772" v="841" actId="26606"/>
          <ac:cxnSpMkLst>
            <pc:docMk/>
            <pc:sldMk cId="800750408" sldId="257"/>
            <ac:cxnSpMk id="32" creationId="{988A901F-2380-409D-B12F-3A0FDAFAEEE3}"/>
          </ac:cxnSpMkLst>
        </pc:cxnChg>
        <pc:cxnChg chg="add">
          <ac:chgData name="Anna Fera" userId="47a34fa8-45e1-4bf7-8365-fc42d449ed5d" providerId="ADAL" clId="{B99E204C-E889-4D32-822F-CE443792E87F}" dt="2019-03-18T23:26:56.772" v="841" actId="26606"/>
          <ac:cxnSpMkLst>
            <pc:docMk/>
            <pc:sldMk cId="800750408" sldId="257"/>
            <ac:cxnSpMk id="35" creationId="{4D9A86F5-12E7-4CDA-8037-A3723DFAA060}"/>
          </ac:cxnSpMkLst>
        </pc:cxnChg>
      </pc:sldChg>
      <pc:sldChg chg="modSp modAnim">
        <pc:chgData name="Anna Fera" userId="47a34fa8-45e1-4bf7-8365-fc42d449ed5d" providerId="ADAL" clId="{B99E204C-E889-4D32-822F-CE443792E87F}" dt="2019-03-18T23:27:27.705" v="853" actId="122"/>
        <pc:sldMkLst>
          <pc:docMk/>
          <pc:sldMk cId="1441784431" sldId="258"/>
        </pc:sldMkLst>
        <pc:spChg chg="mod">
          <ac:chgData name="Anna Fera" userId="47a34fa8-45e1-4bf7-8365-fc42d449ed5d" providerId="ADAL" clId="{B99E204C-E889-4D32-822F-CE443792E87F}" dt="2019-03-18T23:27:27.705" v="853" actId="122"/>
          <ac:spMkLst>
            <pc:docMk/>
            <pc:sldMk cId="1441784431" sldId="258"/>
            <ac:spMk id="2" creationId="{96ECB411-706A-46AE-8D85-DB77598713AD}"/>
          </ac:spMkLst>
        </pc:spChg>
        <pc:spChg chg="mod">
          <ac:chgData name="Anna Fera" userId="47a34fa8-45e1-4bf7-8365-fc42d449ed5d" providerId="ADAL" clId="{B99E204C-E889-4D32-822F-CE443792E87F}" dt="2019-03-18T23:27:15.028" v="848" actId="12"/>
          <ac:spMkLst>
            <pc:docMk/>
            <pc:sldMk cId="1441784431" sldId="258"/>
            <ac:spMk id="9" creationId="{9D29C24E-E150-4855-BC28-45500A62F850}"/>
          </ac:spMkLst>
        </pc:spChg>
      </pc:sldChg>
      <pc:sldChg chg="addSp delSp modSp mod setBg modAnim">
        <pc:chgData name="Anna Fera" userId="47a34fa8-45e1-4bf7-8365-fc42d449ed5d" providerId="ADAL" clId="{B99E204C-E889-4D32-822F-CE443792E87F}" dt="2019-03-18T23:29:17.224" v="880"/>
        <pc:sldMkLst>
          <pc:docMk/>
          <pc:sldMk cId="580697222" sldId="259"/>
        </pc:sldMkLst>
        <pc:spChg chg="mod">
          <ac:chgData name="Anna Fera" userId="47a34fa8-45e1-4bf7-8365-fc42d449ed5d" providerId="ADAL" clId="{B99E204C-E889-4D32-822F-CE443792E87F}" dt="2019-03-18T23:28:24.238" v="862" actId="26606"/>
          <ac:spMkLst>
            <pc:docMk/>
            <pc:sldMk cId="580697222" sldId="259"/>
            <ac:spMk id="2" creationId="{34CA20A4-F14C-4247-9002-C74B05A2242E}"/>
          </ac:spMkLst>
        </pc:spChg>
        <pc:spChg chg="mod">
          <ac:chgData name="Anna Fera" userId="47a34fa8-45e1-4bf7-8365-fc42d449ed5d" providerId="ADAL" clId="{B99E204C-E889-4D32-822F-CE443792E87F}" dt="2019-03-18T23:29:03.628" v="877" actId="27636"/>
          <ac:spMkLst>
            <pc:docMk/>
            <pc:sldMk cId="580697222" sldId="259"/>
            <ac:spMk id="3" creationId="{86DB6EF9-0075-423B-A5F2-BD275996181F}"/>
          </ac:spMkLst>
        </pc:spChg>
        <pc:spChg chg="add">
          <ac:chgData name="Anna Fera" userId="47a34fa8-45e1-4bf7-8365-fc42d449ed5d" providerId="ADAL" clId="{B99E204C-E889-4D32-822F-CE443792E87F}" dt="2019-03-18T23:28:24.238" v="862" actId="26606"/>
          <ac:spMkLst>
            <pc:docMk/>
            <pc:sldMk cId="580697222" sldId="259"/>
            <ac:spMk id="6" creationId="{A5ABED16-D1EE-40E2-9777-113635C66175}"/>
          </ac:spMkLst>
        </pc:spChg>
        <pc:spChg chg="add del">
          <ac:chgData name="Anna Fera" userId="47a34fa8-45e1-4bf7-8365-fc42d449ed5d" providerId="ADAL" clId="{B99E204C-E889-4D32-822F-CE443792E87F}" dt="2019-03-18T23:28:12.658" v="857" actId="26606"/>
          <ac:spMkLst>
            <pc:docMk/>
            <pc:sldMk cId="580697222" sldId="259"/>
            <ac:spMk id="9" creationId="{1BFFEF50-F62B-4A59-B82B-698063A053EE}"/>
          </ac:spMkLst>
        </pc:spChg>
        <pc:picChg chg="add mod">
          <ac:chgData name="Anna Fera" userId="47a34fa8-45e1-4bf7-8365-fc42d449ed5d" providerId="ADAL" clId="{B99E204C-E889-4D32-822F-CE443792E87F}" dt="2019-03-18T23:28:41.658" v="864" actId="27614"/>
          <ac:picMkLst>
            <pc:docMk/>
            <pc:sldMk cId="580697222" sldId="259"/>
            <ac:picMk id="4" creationId="{9875714A-651B-4990-92B1-C7465111E9D1}"/>
          </ac:picMkLst>
        </pc:picChg>
        <pc:cxnChg chg="add">
          <ac:chgData name="Anna Fera" userId="47a34fa8-45e1-4bf7-8365-fc42d449ed5d" providerId="ADAL" clId="{B99E204C-E889-4D32-822F-CE443792E87F}" dt="2019-03-18T23:28:24.238" v="862" actId="26606"/>
          <ac:cxnSpMkLst>
            <pc:docMk/>
            <pc:sldMk cId="580697222" sldId="259"/>
            <ac:cxnSpMk id="7" creationId="{E87F9170-35BA-4F92-B3B1-9E50BBCE2C63}"/>
          </ac:cxnSpMkLst>
        </pc:cxnChg>
        <pc:cxnChg chg="add del">
          <ac:chgData name="Anna Fera" userId="47a34fa8-45e1-4bf7-8365-fc42d449ed5d" providerId="ADAL" clId="{B99E204C-E889-4D32-822F-CE443792E87F}" dt="2019-03-18T23:28:12.658" v="857" actId="26606"/>
          <ac:cxnSpMkLst>
            <pc:docMk/>
            <pc:sldMk cId="580697222" sldId="259"/>
            <ac:cxnSpMk id="11" creationId="{292DDE2F-7DF3-4271-BED6-7504CAD251B9}"/>
          </ac:cxnSpMkLst>
        </pc:cxnChg>
      </pc:sldChg>
      <pc:sldChg chg="addSp modSp mod setBg modAnim">
        <pc:chgData name="Anna Fera" userId="47a34fa8-45e1-4bf7-8365-fc42d449ed5d" providerId="ADAL" clId="{B99E204C-E889-4D32-822F-CE443792E87F}" dt="2019-03-18T23:34:25.699" v="1154"/>
        <pc:sldMkLst>
          <pc:docMk/>
          <pc:sldMk cId="3380430272" sldId="260"/>
        </pc:sldMkLst>
        <pc:spChg chg="mod">
          <ac:chgData name="Anna Fera" userId="47a34fa8-45e1-4bf7-8365-fc42d449ed5d" providerId="ADAL" clId="{B99E204C-E889-4D32-822F-CE443792E87F}" dt="2019-03-18T23:33:52.127" v="1138" actId="26606"/>
          <ac:spMkLst>
            <pc:docMk/>
            <pc:sldMk cId="3380430272" sldId="260"/>
            <ac:spMk id="2" creationId="{20DDA9C5-F11A-4892-8FDD-3AF3C3B3EB7D}"/>
          </ac:spMkLst>
        </pc:spChg>
        <pc:spChg chg="mod ord">
          <ac:chgData name="Anna Fera" userId="47a34fa8-45e1-4bf7-8365-fc42d449ed5d" providerId="ADAL" clId="{B99E204C-E889-4D32-822F-CE443792E87F}" dt="2019-03-18T23:34:12.333" v="1150" actId="1076"/>
          <ac:spMkLst>
            <pc:docMk/>
            <pc:sldMk cId="3380430272" sldId="260"/>
            <ac:spMk id="3" creationId="{374DAB27-654F-4B3C-8020-923C65E4EA42}"/>
          </ac:spMkLst>
        </pc:spChg>
        <pc:spChg chg="add">
          <ac:chgData name="Anna Fera" userId="47a34fa8-45e1-4bf7-8365-fc42d449ed5d" providerId="ADAL" clId="{B99E204C-E889-4D32-822F-CE443792E87F}" dt="2019-03-18T23:33:52.127" v="1138" actId="26606"/>
          <ac:spMkLst>
            <pc:docMk/>
            <pc:sldMk cId="3380430272" sldId="260"/>
            <ac:spMk id="9" creationId="{4038CB10-1F5C-4D54-9DF7-12586DE5B007}"/>
          </ac:spMkLst>
        </pc:spChg>
        <pc:spChg chg="add">
          <ac:chgData name="Anna Fera" userId="47a34fa8-45e1-4bf7-8365-fc42d449ed5d" providerId="ADAL" clId="{B99E204C-E889-4D32-822F-CE443792E87F}" dt="2019-03-18T23:33:52.127" v="1138" actId="26606"/>
          <ac:spMkLst>
            <pc:docMk/>
            <pc:sldMk cId="3380430272" sldId="260"/>
            <ac:spMk id="11" creationId="{73ED6512-6858-4552-B699-9A97FE9A4EA2}"/>
          </ac:spMkLst>
        </pc:spChg>
        <pc:picChg chg="add mod">
          <ac:chgData name="Anna Fera" userId="47a34fa8-45e1-4bf7-8365-fc42d449ed5d" providerId="ADAL" clId="{B99E204C-E889-4D32-822F-CE443792E87F}" dt="2019-03-18T23:34:03.053" v="1145" actId="27614"/>
          <ac:picMkLst>
            <pc:docMk/>
            <pc:sldMk cId="3380430272" sldId="260"/>
            <ac:picMk id="4" creationId="{6641A24C-8581-471D-9DAB-6DDA40B65E96}"/>
          </ac:picMkLst>
        </pc:picChg>
      </pc:sldChg>
      <pc:sldChg chg="addSp delSp modSp mod setBg">
        <pc:chgData name="Anna Fera" userId="47a34fa8-45e1-4bf7-8365-fc42d449ed5d" providerId="ADAL" clId="{B99E204C-E889-4D32-822F-CE443792E87F}" dt="2019-03-18T23:36:00.938" v="1165" actId="26606"/>
        <pc:sldMkLst>
          <pc:docMk/>
          <pc:sldMk cId="3436337102" sldId="261"/>
        </pc:sldMkLst>
        <pc:spChg chg="mod">
          <ac:chgData name="Anna Fera" userId="47a34fa8-45e1-4bf7-8365-fc42d449ed5d" providerId="ADAL" clId="{B99E204C-E889-4D32-822F-CE443792E87F}" dt="2019-03-18T23:36:00.938" v="1165" actId="26606"/>
          <ac:spMkLst>
            <pc:docMk/>
            <pc:sldMk cId="3436337102" sldId="261"/>
            <ac:spMk id="2" creationId="{E3AD70D5-9AC7-4511-A6BF-F81D4DF577DC}"/>
          </ac:spMkLst>
        </pc:spChg>
        <pc:spChg chg="del">
          <ac:chgData name="Anna Fera" userId="47a34fa8-45e1-4bf7-8365-fc42d449ed5d" providerId="ADAL" clId="{B99E204C-E889-4D32-822F-CE443792E87F}" dt="2019-03-18T23:35:46.029" v="1158"/>
          <ac:spMkLst>
            <pc:docMk/>
            <pc:sldMk cId="3436337102" sldId="261"/>
            <ac:spMk id="3" creationId="{07BF4A16-159C-4EB8-A32F-DC706CED60EB}"/>
          </ac:spMkLst>
        </pc:spChg>
        <pc:spChg chg="add del">
          <ac:chgData name="Anna Fera" userId="47a34fa8-45e1-4bf7-8365-fc42d449ed5d" providerId="ADAL" clId="{B99E204C-E889-4D32-822F-CE443792E87F}" dt="2019-03-18T23:35:53.440" v="1160" actId="26606"/>
          <ac:spMkLst>
            <pc:docMk/>
            <pc:sldMk cId="3436337102" sldId="261"/>
            <ac:spMk id="11" creationId="{6EAAB671-E1B2-4834-B3F6-E0A2D3BE861F}"/>
          </ac:spMkLst>
        </pc:spChg>
        <pc:spChg chg="add del">
          <ac:chgData name="Anna Fera" userId="47a34fa8-45e1-4bf7-8365-fc42d449ed5d" providerId="ADAL" clId="{B99E204C-E889-4D32-822F-CE443792E87F}" dt="2019-03-18T23:35:53.440" v="1160" actId="26606"/>
          <ac:spMkLst>
            <pc:docMk/>
            <pc:sldMk cId="3436337102" sldId="261"/>
            <ac:spMk id="13" creationId="{09B43EBB-719F-4C01-AECE-1D876283B93E}"/>
          </ac:spMkLst>
        </pc:spChg>
        <pc:spChg chg="add del">
          <ac:chgData name="Anna Fera" userId="47a34fa8-45e1-4bf7-8365-fc42d449ed5d" providerId="ADAL" clId="{B99E204C-E889-4D32-822F-CE443792E87F}" dt="2019-03-18T23:35:54.445" v="1162" actId="26606"/>
          <ac:spMkLst>
            <pc:docMk/>
            <pc:sldMk cId="3436337102" sldId="261"/>
            <ac:spMk id="19" creationId="{6EAAB671-E1B2-4834-B3F6-E0A2D3BE861F}"/>
          </ac:spMkLst>
        </pc:spChg>
        <pc:spChg chg="add del">
          <ac:chgData name="Anna Fera" userId="47a34fa8-45e1-4bf7-8365-fc42d449ed5d" providerId="ADAL" clId="{B99E204C-E889-4D32-822F-CE443792E87F}" dt="2019-03-18T23:35:54.445" v="1162" actId="26606"/>
          <ac:spMkLst>
            <pc:docMk/>
            <pc:sldMk cId="3436337102" sldId="261"/>
            <ac:spMk id="20" creationId="{389FFE7C-E583-49D7-B92E-1EC8D6D4FC8F}"/>
          </ac:spMkLst>
        </pc:spChg>
        <pc:spChg chg="add del">
          <ac:chgData name="Anna Fera" userId="47a34fa8-45e1-4bf7-8365-fc42d449ed5d" providerId="ADAL" clId="{B99E204C-E889-4D32-822F-CE443792E87F}" dt="2019-03-18T23:35:54.445" v="1162" actId="26606"/>
          <ac:spMkLst>
            <pc:docMk/>
            <pc:sldMk cId="3436337102" sldId="261"/>
            <ac:spMk id="21" creationId="{D0D2945E-06BB-4ED7-B357-30CA7211CF17}"/>
          </ac:spMkLst>
        </pc:spChg>
        <pc:spChg chg="add del">
          <ac:chgData name="Anna Fera" userId="47a34fa8-45e1-4bf7-8365-fc42d449ed5d" providerId="ADAL" clId="{B99E204C-E889-4D32-822F-CE443792E87F}" dt="2019-03-18T23:36:00.923" v="1164" actId="26606"/>
          <ac:spMkLst>
            <pc:docMk/>
            <pc:sldMk cId="3436337102" sldId="261"/>
            <ac:spMk id="24" creationId="{6EAAB671-E1B2-4834-B3F6-E0A2D3BE861F}"/>
          </ac:spMkLst>
        </pc:spChg>
        <pc:spChg chg="add del">
          <ac:chgData name="Anna Fera" userId="47a34fa8-45e1-4bf7-8365-fc42d449ed5d" providerId="ADAL" clId="{B99E204C-E889-4D32-822F-CE443792E87F}" dt="2019-03-18T23:36:00.923" v="1164" actId="26606"/>
          <ac:spMkLst>
            <pc:docMk/>
            <pc:sldMk cId="3436337102" sldId="261"/>
            <ac:spMk id="25" creationId="{09B43EBB-719F-4C01-AECE-1D876283B93E}"/>
          </ac:spMkLst>
        </pc:spChg>
        <pc:spChg chg="add">
          <ac:chgData name="Anna Fera" userId="47a34fa8-45e1-4bf7-8365-fc42d449ed5d" providerId="ADAL" clId="{B99E204C-E889-4D32-822F-CE443792E87F}" dt="2019-03-18T23:36:00.938" v="1165" actId="26606"/>
          <ac:spMkLst>
            <pc:docMk/>
            <pc:sldMk cId="3436337102" sldId="261"/>
            <ac:spMk id="29" creationId="{6EAAB671-E1B2-4834-B3F6-E0A2D3BE861F}"/>
          </ac:spMkLst>
        </pc:spChg>
        <pc:spChg chg="add">
          <ac:chgData name="Anna Fera" userId="47a34fa8-45e1-4bf7-8365-fc42d449ed5d" providerId="ADAL" clId="{B99E204C-E889-4D32-822F-CE443792E87F}" dt="2019-03-18T23:36:00.938" v="1165" actId="26606"/>
          <ac:spMkLst>
            <pc:docMk/>
            <pc:sldMk cId="3436337102" sldId="261"/>
            <ac:spMk id="30" creationId="{389FFE7C-E583-49D7-B92E-1EC8D6D4FC8F}"/>
          </ac:spMkLst>
        </pc:spChg>
        <pc:spChg chg="add">
          <ac:chgData name="Anna Fera" userId="47a34fa8-45e1-4bf7-8365-fc42d449ed5d" providerId="ADAL" clId="{B99E204C-E889-4D32-822F-CE443792E87F}" dt="2019-03-18T23:36:00.938" v="1165" actId="26606"/>
          <ac:spMkLst>
            <pc:docMk/>
            <pc:sldMk cId="3436337102" sldId="261"/>
            <ac:spMk id="31" creationId="{D0D2945E-06BB-4ED7-B357-30CA7211CF17}"/>
          </ac:spMkLst>
        </pc:spChg>
        <pc:picChg chg="add mod">
          <ac:chgData name="Anna Fera" userId="47a34fa8-45e1-4bf7-8365-fc42d449ed5d" providerId="ADAL" clId="{B99E204C-E889-4D32-822F-CE443792E87F}" dt="2019-03-18T23:36:00.938" v="1165" actId="26606"/>
          <ac:picMkLst>
            <pc:docMk/>
            <pc:sldMk cId="3436337102" sldId="261"/>
            <ac:picMk id="4" creationId="{A26B6713-4483-44A4-B2BB-DDD91CDB11E1}"/>
          </ac:picMkLst>
        </pc:picChg>
        <pc:cxnChg chg="add del">
          <ac:chgData name="Anna Fera" userId="47a34fa8-45e1-4bf7-8365-fc42d449ed5d" providerId="ADAL" clId="{B99E204C-E889-4D32-822F-CE443792E87F}" dt="2019-03-18T23:35:53.440" v="1160" actId="26606"/>
          <ac:cxnSpMkLst>
            <pc:docMk/>
            <pc:sldMk cId="3436337102" sldId="261"/>
            <ac:cxnSpMk id="9" creationId="{B73DEAEA-BFDB-410C-89E7-02514506C826}"/>
          </ac:cxnSpMkLst>
        </pc:cxnChg>
        <pc:cxnChg chg="add del">
          <ac:chgData name="Anna Fera" userId="47a34fa8-45e1-4bf7-8365-fc42d449ed5d" providerId="ADAL" clId="{B99E204C-E889-4D32-822F-CE443792E87F}" dt="2019-03-18T23:35:53.440" v="1160" actId="26606"/>
          <ac:cxnSpMkLst>
            <pc:docMk/>
            <pc:sldMk cId="3436337102" sldId="261"/>
            <ac:cxnSpMk id="15" creationId="{55B70B32-BD93-4B4F-B210-8956E300D240}"/>
          </ac:cxnSpMkLst>
        </pc:cxnChg>
        <pc:cxnChg chg="add del">
          <ac:chgData name="Anna Fera" userId="47a34fa8-45e1-4bf7-8365-fc42d449ed5d" providerId="ADAL" clId="{B99E204C-E889-4D32-822F-CE443792E87F}" dt="2019-03-18T23:35:54.445" v="1162" actId="26606"/>
          <ac:cxnSpMkLst>
            <pc:docMk/>
            <pc:sldMk cId="3436337102" sldId="261"/>
            <ac:cxnSpMk id="17" creationId="{F4C9872C-B3B3-4A61-B20E-F79415F455B3}"/>
          </ac:cxnSpMkLst>
        </pc:cxnChg>
        <pc:cxnChg chg="add del">
          <ac:chgData name="Anna Fera" userId="47a34fa8-45e1-4bf7-8365-fc42d449ed5d" providerId="ADAL" clId="{B99E204C-E889-4D32-822F-CE443792E87F}" dt="2019-03-18T23:35:54.445" v="1162" actId="26606"/>
          <ac:cxnSpMkLst>
            <pc:docMk/>
            <pc:sldMk cId="3436337102" sldId="261"/>
            <ac:cxnSpMk id="18" creationId="{B73DEAEA-BFDB-410C-89E7-02514506C826}"/>
          </ac:cxnSpMkLst>
        </pc:cxnChg>
        <pc:cxnChg chg="add del">
          <ac:chgData name="Anna Fera" userId="47a34fa8-45e1-4bf7-8365-fc42d449ed5d" providerId="ADAL" clId="{B99E204C-E889-4D32-822F-CE443792E87F}" dt="2019-03-18T23:36:00.923" v="1164" actId="26606"/>
          <ac:cxnSpMkLst>
            <pc:docMk/>
            <pc:sldMk cId="3436337102" sldId="261"/>
            <ac:cxnSpMk id="23" creationId="{B73DEAEA-BFDB-410C-89E7-02514506C826}"/>
          </ac:cxnSpMkLst>
        </pc:cxnChg>
        <pc:cxnChg chg="add del">
          <ac:chgData name="Anna Fera" userId="47a34fa8-45e1-4bf7-8365-fc42d449ed5d" providerId="ADAL" clId="{B99E204C-E889-4D32-822F-CE443792E87F}" dt="2019-03-18T23:36:00.923" v="1164" actId="26606"/>
          <ac:cxnSpMkLst>
            <pc:docMk/>
            <pc:sldMk cId="3436337102" sldId="261"/>
            <ac:cxnSpMk id="26" creationId="{55B70B32-BD93-4B4F-B210-8956E300D240}"/>
          </ac:cxnSpMkLst>
        </pc:cxnChg>
        <pc:cxnChg chg="add">
          <ac:chgData name="Anna Fera" userId="47a34fa8-45e1-4bf7-8365-fc42d449ed5d" providerId="ADAL" clId="{B99E204C-E889-4D32-822F-CE443792E87F}" dt="2019-03-18T23:36:00.938" v="1165" actId="26606"/>
          <ac:cxnSpMkLst>
            <pc:docMk/>
            <pc:sldMk cId="3436337102" sldId="261"/>
            <ac:cxnSpMk id="28" creationId="{B73DEAEA-BFDB-410C-89E7-02514506C826}"/>
          </ac:cxnSpMkLst>
        </pc:cxnChg>
        <pc:cxnChg chg="add">
          <ac:chgData name="Anna Fera" userId="47a34fa8-45e1-4bf7-8365-fc42d449ed5d" providerId="ADAL" clId="{B99E204C-E889-4D32-822F-CE443792E87F}" dt="2019-03-18T23:36:00.938" v="1165" actId="26606"/>
          <ac:cxnSpMkLst>
            <pc:docMk/>
            <pc:sldMk cId="3436337102" sldId="261"/>
            <ac:cxnSpMk id="32" creationId="{F4C9872C-B3B3-4A61-B20E-F79415F455B3}"/>
          </ac:cxnSpMkLst>
        </pc:cxnChg>
      </pc:sldChg>
      <pc:sldChg chg="addSp modSp mod setBg modAnim setClrOvrMap">
        <pc:chgData name="Anna Fera" userId="47a34fa8-45e1-4bf7-8365-fc42d449ed5d" providerId="ADAL" clId="{B99E204C-E889-4D32-822F-CE443792E87F}" dt="2019-03-18T23:40:51.052" v="1254"/>
        <pc:sldMkLst>
          <pc:docMk/>
          <pc:sldMk cId="3179113711" sldId="262"/>
        </pc:sldMkLst>
        <pc:spChg chg="mod">
          <ac:chgData name="Anna Fera" userId="47a34fa8-45e1-4bf7-8365-fc42d449ed5d" providerId="ADAL" clId="{B99E204C-E889-4D32-822F-CE443792E87F}" dt="2019-03-18T23:37:52.704" v="1172" actId="403"/>
          <ac:spMkLst>
            <pc:docMk/>
            <pc:sldMk cId="3179113711" sldId="262"/>
            <ac:spMk id="2" creationId="{63FBBE70-96DE-42C5-ADE9-F3EE9C71468E}"/>
          </ac:spMkLst>
        </pc:spChg>
        <pc:spChg chg="mod">
          <ac:chgData name="Anna Fera" userId="47a34fa8-45e1-4bf7-8365-fc42d449ed5d" providerId="ADAL" clId="{B99E204C-E889-4D32-822F-CE443792E87F}" dt="2019-03-18T23:39:14.775" v="1239" actId="403"/>
          <ac:spMkLst>
            <pc:docMk/>
            <pc:sldMk cId="3179113711" sldId="262"/>
            <ac:spMk id="3" creationId="{6B1BFD91-DEBD-434C-8CCB-03189362BAA7}"/>
          </ac:spMkLst>
        </pc:spChg>
        <pc:picChg chg="add mod ord">
          <ac:chgData name="Anna Fera" userId="47a34fa8-45e1-4bf7-8365-fc42d449ed5d" providerId="ADAL" clId="{B99E204C-E889-4D32-822F-CE443792E87F}" dt="2019-03-18T23:37:40.331" v="1167" actId="26606"/>
          <ac:picMkLst>
            <pc:docMk/>
            <pc:sldMk cId="3179113711" sldId="262"/>
            <ac:picMk id="4" creationId="{8A2B183A-6037-47D0-B298-56B2D17363F7}"/>
          </ac:picMkLst>
        </pc:picChg>
        <pc:cxnChg chg="add">
          <ac:chgData name="Anna Fera" userId="47a34fa8-45e1-4bf7-8365-fc42d449ed5d" providerId="ADAL" clId="{B99E204C-E889-4D32-822F-CE443792E87F}" dt="2019-03-18T23:37:40.331" v="1167" actId="26606"/>
          <ac:cxnSpMkLst>
            <pc:docMk/>
            <pc:sldMk cId="3179113711" sldId="262"/>
            <ac:cxnSpMk id="9" creationId="{28588E83-7B84-4FD7-97FB-8724570C8C23}"/>
          </ac:cxnSpMkLst>
        </pc:cxnChg>
      </pc:sldChg>
      <pc:sldChg chg="addSp modSp mod setBg modAnim">
        <pc:chgData name="Anna Fera" userId="47a34fa8-45e1-4bf7-8365-fc42d449ed5d" providerId="ADAL" clId="{B99E204C-E889-4D32-822F-CE443792E87F}" dt="2019-03-18T23:41:58.393" v="1269" actId="122"/>
        <pc:sldMkLst>
          <pc:docMk/>
          <pc:sldMk cId="3582765491" sldId="263"/>
        </pc:sldMkLst>
        <pc:spChg chg="mod">
          <ac:chgData name="Anna Fera" userId="47a34fa8-45e1-4bf7-8365-fc42d449ed5d" providerId="ADAL" clId="{B99E204C-E889-4D32-822F-CE443792E87F}" dt="2019-03-18T23:41:30.483" v="1265" actId="113"/>
          <ac:spMkLst>
            <pc:docMk/>
            <pc:sldMk cId="3582765491" sldId="263"/>
            <ac:spMk id="2" creationId="{23039F20-D604-411E-B68B-6738163C5C3D}"/>
          </ac:spMkLst>
        </pc:spChg>
        <pc:spChg chg="mod">
          <ac:chgData name="Anna Fera" userId="47a34fa8-45e1-4bf7-8365-fc42d449ed5d" providerId="ADAL" clId="{B99E204C-E889-4D32-822F-CE443792E87F}" dt="2019-03-18T23:41:58.393" v="1269" actId="122"/>
          <ac:spMkLst>
            <pc:docMk/>
            <pc:sldMk cId="3582765491" sldId="263"/>
            <ac:spMk id="3" creationId="{88095A20-2A6B-4519-84E5-76B488EFB3E9}"/>
          </ac:spMkLst>
        </pc:spChg>
        <pc:spChg chg="add">
          <ac:chgData name="Anna Fera" userId="47a34fa8-45e1-4bf7-8365-fc42d449ed5d" providerId="ADAL" clId="{B99E204C-E889-4D32-822F-CE443792E87F}" dt="2019-03-18T23:40:11.972" v="1241" actId="26606"/>
          <ac:spMkLst>
            <pc:docMk/>
            <pc:sldMk cId="3582765491" sldId="263"/>
            <ac:spMk id="9" creationId="{A5ABED16-D1EE-40E2-9777-113635C66175}"/>
          </ac:spMkLst>
        </pc:spChg>
        <pc:picChg chg="add mod">
          <ac:chgData name="Anna Fera" userId="47a34fa8-45e1-4bf7-8365-fc42d449ed5d" providerId="ADAL" clId="{B99E204C-E889-4D32-822F-CE443792E87F}" dt="2019-03-18T23:40:19.797" v="1243" actId="27614"/>
          <ac:picMkLst>
            <pc:docMk/>
            <pc:sldMk cId="3582765491" sldId="263"/>
            <ac:picMk id="4" creationId="{B5E4F040-8C37-4BD0-9619-1930E24038D6}"/>
          </ac:picMkLst>
        </pc:picChg>
        <pc:cxnChg chg="add">
          <ac:chgData name="Anna Fera" userId="47a34fa8-45e1-4bf7-8365-fc42d449ed5d" providerId="ADAL" clId="{B99E204C-E889-4D32-822F-CE443792E87F}" dt="2019-03-18T23:40:11.972" v="1241" actId="26606"/>
          <ac:cxnSpMkLst>
            <pc:docMk/>
            <pc:sldMk cId="3582765491" sldId="263"/>
            <ac:cxnSpMk id="11" creationId="{E87F9170-35BA-4F92-B3B1-9E50BBCE2C63}"/>
          </ac:cxnSpMkLst>
        </pc:cxnChg>
      </pc:sldChg>
      <pc:sldChg chg="addSp delSp modSp mod setBg modAnim">
        <pc:chgData name="Anna Fera" userId="47a34fa8-45e1-4bf7-8365-fc42d449ed5d" providerId="ADAL" clId="{B99E204C-E889-4D32-822F-CE443792E87F}" dt="2019-03-18T23:43:41.363" v="1290"/>
        <pc:sldMkLst>
          <pc:docMk/>
          <pc:sldMk cId="364302777" sldId="264"/>
        </pc:sldMkLst>
        <pc:spChg chg="mod">
          <ac:chgData name="Anna Fera" userId="47a34fa8-45e1-4bf7-8365-fc42d449ed5d" providerId="ADAL" clId="{B99E204C-E889-4D32-822F-CE443792E87F}" dt="2019-03-18T23:42:23.892" v="1273" actId="26606"/>
          <ac:spMkLst>
            <pc:docMk/>
            <pc:sldMk cId="364302777" sldId="264"/>
            <ac:spMk id="2" creationId="{611EA265-4732-4047-ABC3-0C03B1BFCDC3}"/>
          </ac:spMkLst>
        </pc:spChg>
        <pc:spChg chg="mod">
          <ac:chgData name="Anna Fera" userId="47a34fa8-45e1-4bf7-8365-fc42d449ed5d" providerId="ADAL" clId="{B99E204C-E889-4D32-822F-CE443792E87F}" dt="2019-03-18T23:43:03.941" v="1283" actId="113"/>
          <ac:spMkLst>
            <pc:docMk/>
            <pc:sldMk cId="364302777" sldId="264"/>
            <ac:spMk id="3" creationId="{C9571747-2A98-42D7-A07B-9A7AB357E392}"/>
          </ac:spMkLst>
        </pc:spChg>
        <pc:spChg chg="add del">
          <ac:chgData name="Anna Fera" userId="47a34fa8-45e1-4bf7-8365-fc42d449ed5d" providerId="ADAL" clId="{B99E204C-E889-4D32-822F-CE443792E87F}" dt="2019-03-18T23:42:23.892" v="1272" actId="26606"/>
          <ac:spMkLst>
            <pc:docMk/>
            <pc:sldMk cId="364302777" sldId="264"/>
            <ac:spMk id="9" creationId="{1BFFEF50-F62B-4A59-B82B-698063A053EE}"/>
          </ac:spMkLst>
        </pc:spChg>
        <pc:picChg chg="add mod">
          <ac:chgData name="Anna Fera" userId="47a34fa8-45e1-4bf7-8365-fc42d449ed5d" providerId="ADAL" clId="{B99E204C-E889-4D32-822F-CE443792E87F}" dt="2019-03-18T23:42:31.595" v="1275" actId="27614"/>
          <ac:picMkLst>
            <pc:docMk/>
            <pc:sldMk cId="364302777" sldId="264"/>
            <ac:picMk id="4" creationId="{3F7A8E45-0A39-4441-B1BE-F81E107E0BE2}"/>
          </ac:picMkLst>
        </pc:picChg>
        <pc:cxnChg chg="add del">
          <ac:chgData name="Anna Fera" userId="47a34fa8-45e1-4bf7-8365-fc42d449ed5d" providerId="ADAL" clId="{B99E204C-E889-4D32-822F-CE443792E87F}" dt="2019-03-18T23:42:23.892" v="1272" actId="26606"/>
          <ac:cxnSpMkLst>
            <pc:docMk/>
            <pc:sldMk cId="364302777" sldId="264"/>
            <ac:cxnSpMk id="11" creationId="{292DDE2F-7DF3-4271-BED6-7504CAD251B9}"/>
          </ac:cxnSpMkLst>
        </pc:cxnChg>
      </pc:sldChg>
      <pc:sldChg chg="del">
        <pc:chgData name="Anna Fera" userId="47a34fa8-45e1-4bf7-8365-fc42d449ed5d" providerId="ADAL" clId="{B99E204C-E889-4D32-822F-CE443792E87F}" dt="2019-03-18T21:26:52.450" v="270" actId="2696"/>
        <pc:sldMkLst>
          <pc:docMk/>
          <pc:sldMk cId="3814046874" sldId="265"/>
        </pc:sldMkLst>
      </pc:sldChg>
      <pc:sldChg chg="addSp modSp modAnim">
        <pc:chgData name="Anna Fera" userId="47a34fa8-45e1-4bf7-8365-fc42d449ed5d" providerId="ADAL" clId="{B99E204C-E889-4D32-822F-CE443792E87F}" dt="2019-03-18T23:33:13.383" v="1136"/>
        <pc:sldMkLst>
          <pc:docMk/>
          <pc:sldMk cId="484569220" sldId="266"/>
        </pc:sldMkLst>
        <pc:spChg chg="mod">
          <ac:chgData name="Anna Fera" userId="47a34fa8-45e1-4bf7-8365-fc42d449ed5d" providerId="ADAL" clId="{B99E204C-E889-4D32-822F-CE443792E87F}" dt="2019-03-18T23:32:32.411" v="1118" actId="122"/>
          <ac:spMkLst>
            <pc:docMk/>
            <pc:sldMk cId="484569220" sldId="266"/>
            <ac:spMk id="2" creationId="{FF59C395-1986-497A-9640-D60BD31DC34E}"/>
          </ac:spMkLst>
        </pc:spChg>
        <pc:spChg chg="mod">
          <ac:chgData name="Anna Fera" userId="47a34fa8-45e1-4bf7-8365-fc42d449ed5d" providerId="ADAL" clId="{B99E204C-E889-4D32-822F-CE443792E87F}" dt="2019-03-18T23:32:58.723" v="1134" actId="20577"/>
          <ac:spMkLst>
            <pc:docMk/>
            <pc:sldMk cId="484569220" sldId="266"/>
            <ac:spMk id="3" creationId="{1761BE05-7EF9-485E-A794-4A603D57E1BF}"/>
          </ac:spMkLst>
        </pc:spChg>
        <pc:spChg chg="add mod">
          <ac:chgData name="Anna Fera" userId="47a34fa8-45e1-4bf7-8365-fc42d449ed5d" providerId="ADAL" clId="{B99E204C-E889-4D32-822F-CE443792E87F}" dt="2019-03-18T23:32:55.332" v="1130" actId="20577"/>
          <ac:spMkLst>
            <pc:docMk/>
            <pc:sldMk cId="484569220" sldId="266"/>
            <ac:spMk id="4" creationId="{2B883844-6C4D-48FE-91E7-29621F637994}"/>
          </ac:spMkLst>
        </pc:spChg>
      </pc:sldChg>
      <pc:sldChg chg="addSp delSp modSp mod setBg modAnim">
        <pc:chgData name="Anna Fera" userId="47a34fa8-45e1-4bf7-8365-fc42d449ed5d" providerId="ADAL" clId="{B99E204C-E889-4D32-822F-CE443792E87F}" dt="2019-03-18T23:45:45.788" v="1325"/>
        <pc:sldMkLst>
          <pc:docMk/>
          <pc:sldMk cId="335278354" sldId="267"/>
        </pc:sldMkLst>
        <pc:spChg chg="mod">
          <ac:chgData name="Anna Fera" userId="47a34fa8-45e1-4bf7-8365-fc42d449ed5d" providerId="ADAL" clId="{B99E204C-E889-4D32-822F-CE443792E87F}" dt="2019-03-18T23:44:20.504" v="1306" actId="26606"/>
          <ac:spMkLst>
            <pc:docMk/>
            <pc:sldMk cId="335278354" sldId="267"/>
            <ac:spMk id="2" creationId="{F506FC0D-CE8E-4BA1-B230-B60BEAAB9EB8}"/>
          </ac:spMkLst>
        </pc:spChg>
        <pc:spChg chg="mod ord">
          <ac:chgData name="Anna Fera" userId="47a34fa8-45e1-4bf7-8365-fc42d449ed5d" providerId="ADAL" clId="{B99E204C-E889-4D32-822F-CE443792E87F}" dt="2019-03-18T23:45:07.015" v="1318" actId="20578"/>
          <ac:spMkLst>
            <pc:docMk/>
            <pc:sldMk cId="335278354" sldId="267"/>
            <ac:spMk id="3" creationId="{DE057F76-99F8-41FB-8862-D2E1A01A9143}"/>
          </ac:spMkLst>
        </pc:spChg>
        <pc:spChg chg="add del">
          <ac:chgData name="Anna Fera" userId="47a34fa8-45e1-4bf7-8365-fc42d449ed5d" providerId="ADAL" clId="{B99E204C-E889-4D32-822F-CE443792E87F}" dt="2019-03-18T23:44:14.595" v="1299" actId="26606"/>
          <ac:spMkLst>
            <pc:docMk/>
            <pc:sldMk cId="335278354" sldId="267"/>
            <ac:spMk id="6" creationId="{AD909F46-DA97-4125-B155-B9C7138C89E0}"/>
          </ac:spMkLst>
        </pc:spChg>
        <pc:spChg chg="add del">
          <ac:chgData name="Anna Fera" userId="47a34fa8-45e1-4bf7-8365-fc42d449ed5d" providerId="ADAL" clId="{B99E204C-E889-4D32-822F-CE443792E87F}" dt="2019-03-18T23:44:16.267" v="1301" actId="26606"/>
          <ac:spMkLst>
            <pc:docMk/>
            <pc:sldMk cId="335278354" sldId="267"/>
            <ac:spMk id="8" creationId="{4038CB10-1F5C-4D54-9DF7-12586DE5B007}"/>
          </ac:spMkLst>
        </pc:spChg>
        <pc:spChg chg="add del">
          <ac:chgData name="Anna Fera" userId="47a34fa8-45e1-4bf7-8365-fc42d449ed5d" providerId="ADAL" clId="{B99E204C-E889-4D32-822F-CE443792E87F}" dt="2019-03-18T23:44:08.595" v="1293" actId="26606"/>
          <ac:spMkLst>
            <pc:docMk/>
            <pc:sldMk cId="335278354" sldId="267"/>
            <ac:spMk id="9" creationId="{4038CB10-1F5C-4D54-9DF7-12586DE5B007}"/>
          </ac:spMkLst>
        </pc:spChg>
        <pc:spChg chg="add del">
          <ac:chgData name="Anna Fera" userId="47a34fa8-45e1-4bf7-8365-fc42d449ed5d" providerId="ADAL" clId="{B99E204C-E889-4D32-822F-CE443792E87F}" dt="2019-03-18T23:44:16.267" v="1301" actId="26606"/>
          <ac:spMkLst>
            <pc:docMk/>
            <pc:sldMk cId="335278354" sldId="267"/>
            <ac:spMk id="10" creationId="{73ED6512-6858-4552-B699-9A97FE9A4EA2}"/>
          </ac:spMkLst>
        </pc:spChg>
        <pc:spChg chg="add del">
          <ac:chgData name="Anna Fera" userId="47a34fa8-45e1-4bf7-8365-fc42d449ed5d" providerId="ADAL" clId="{B99E204C-E889-4D32-822F-CE443792E87F}" dt="2019-03-18T23:44:08.595" v="1293" actId="26606"/>
          <ac:spMkLst>
            <pc:docMk/>
            <pc:sldMk cId="335278354" sldId="267"/>
            <ac:spMk id="11" creationId="{73ED6512-6858-4552-B699-9A97FE9A4EA2}"/>
          </ac:spMkLst>
        </pc:spChg>
        <pc:spChg chg="add del">
          <ac:chgData name="Anna Fera" userId="47a34fa8-45e1-4bf7-8365-fc42d449ed5d" providerId="ADAL" clId="{B99E204C-E889-4D32-822F-CE443792E87F}" dt="2019-03-18T23:44:18.815" v="1303" actId="26606"/>
          <ac:spMkLst>
            <pc:docMk/>
            <pc:sldMk cId="335278354" sldId="267"/>
            <ac:spMk id="12" creationId="{1BFFEF50-F62B-4A59-B82B-698063A053EE}"/>
          </ac:spMkLst>
        </pc:spChg>
        <pc:spChg chg="add del">
          <ac:chgData name="Anna Fera" userId="47a34fa8-45e1-4bf7-8365-fc42d449ed5d" providerId="ADAL" clId="{B99E204C-E889-4D32-822F-CE443792E87F}" dt="2019-03-18T23:44:10.952" v="1295" actId="26606"/>
          <ac:spMkLst>
            <pc:docMk/>
            <pc:sldMk cId="335278354" sldId="267"/>
            <ac:spMk id="13" creationId="{1BFFEF50-F62B-4A59-B82B-698063A053EE}"/>
          </ac:spMkLst>
        </pc:spChg>
        <pc:spChg chg="add del">
          <ac:chgData name="Anna Fera" userId="47a34fa8-45e1-4bf7-8365-fc42d449ed5d" providerId="ADAL" clId="{B99E204C-E889-4D32-822F-CE443792E87F}" dt="2019-03-18T23:44:20.488" v="1305" actId="26606"/>
          <ac:spMkLst>
            <pc:docMk/>
            <pc:sldMk cId="335278354" sldId="267"/>
            <ac:spMk id="17" creationId="{A5ABED16-D1EE-40E2-9777-113635C66175}"/>
          </ac:spMkLst>
        </pc:spChg>
        <pc:picChg chg="add mod">
          <ac:chgData name="Anna Fera" userId="47a34fa8-45e1-4bf7-8365-fc42d449ed5d" providerId="ADAL" clId="{B99E204C-E889-4D32-822F-CE443792E87F}" dt="2019-03-18T23:44:20.504" v="1306" actId="26606"/>
          <ac:picMkLst>
            <pc:docMk/>
            <pc:sldMk cId="335278354" sldId="267"/>
            <ac:picMk id="4" creationId="{CA298352-F654-446A-975D-68AB4DAB5143}"/>
          </ac:picMkLst>
        </pc:picChg>
        <pc:cxnChg chg="add del">
          <ac:chgData name="Anna Fera" userId="47a34fa8-45e1-4bf7-8365-fc42d449ed5d" providerId="ADAL" clId="{B99E204C-E889-4D32-822F-CE443792E87F}" dt="2019-03-18T23:44:10.952" v="1295" actId="26606"/>
          <ac:cxnSpMkLst>
            <pc:docMk/>
            <pc:sldMk cId="335278354" sldId="267"/>
            <ac:cxnSpMk id="14" creationId="{292DDE2F-7DF3-4271-BED6-7504CAD251B9}"/>
          </ac:cxnSpMkLst>
        </pc:cxnChg>
        <pc:cxnChg chg="add del">
          <ac:chgData name="Anna Fera" userId="47a34fa8-45e1-4bf7-8365-fc42d449ed5d" providerId="ADAL" clId="{B99E204C-E889-4D32-822F-CE443792E87F}" dt="2019-03-18T23:44:18.815" v="1303" actId="26606"/>
          <ac:cxnSpMkLst>
            <pc:docMk/>
            <pc:sldMk cId="335278354" sldId="267"/>
            <ac:cxnSpMk id="15" creationId="{292DDE2F-7DF3-4271-BED6-7504CAD251B9}"/>
          </ac:cxnSpMkLst>
        </pc:cxnChg>
        <pc:cxnChg chg="add del">
          <ac:chgData name="Anna Fera" userId="47a34fa8-45e1-4bf7-8365-fc42d449ed5d" providerId="ADAL" clId="{B99E204C-E889-4D32-822F-CE443792E87F}" dt="2019-03-18T23:44:20.488" v="1305" actId="26606"/>
          <ac:cxnSpMkLst>
            <pc:docMk/>
            <pc:sldMk cId="335278354" sldId="267"/>
            <ac:cxnSpMk id="18" creationId="{E87F9170-35BA-4F92-B3B1-9E50BBCE2C63}"/>
          </ac:cxnSpMkLst>
        </pc:cxnChg>
      </pc:sldChg>
      <pc:sldChg chg="addSp modSp add mod setBg modAnim setClrOvrMap">
        <pc:chgData name="Anna Fera" userId="47a34fa8-45e1-4bf7-8365-fc42d449ed5d" providerId="ADAL" clId="{B99E204C-E889-4D32-822F-CE443792E87F}" dt="2019-03-18T23:46:40.407" v="1338"/>
        <pc:sldMkLst>
          <pc:docMk/>
          <pc:sldMk cId="1066855697" sldId="268"/>
        </pc:sldMkLst>
        <pc:spChg chg="mod">
          <ac:chgData name="Anna Fera" userId="47a34fa8-45e1-4bf7-8365-fc42d449ed5d" providerId="ADAL" clId="{B99E204C-E889-4D32-822F-CE443792E87F}" dt="2019-03-18T23:46:10.612" v="1327" actId="26606"/>
          <ac:spMkLst>
            <pc:docMk/>
            <pc:sldMk cId="1066855697" sldId="268"/>
            <ac:spMk id="2" creationId="{C0BC449E-DBBD-4D1A-AD88-ED7F025DBDA1}"/>
          </ac:spMkLst>
        </pc:spChg>
        <pc:spChg chg="mod">
          <ac:chgData name="Anna Fera" userId="47a34fa8-45e1-4bf7-8365-fc42d449ed5d" providerId="ADAL" clId="{B99E204C-E889-4D32-822F-CE443792E87F}" dt="2019-03-18T23:46:19.316" v="1333" actId="12"/>
          <ac:spMkLst>
            <pc:docMk/>
            <pc:sldMk cId="1066855697" sldId="268"/>
            <ac:spMk id="3" creationId="{0EB4E6CB-81CE-412A-A950-B1CD012CC21D}"/>
          </ac:spMkLst>
        </pc:spChg>
        <pc:picChg chg="add mod ord">
          <ac:chgData name="Anna Fera" userId="47a34fa8-45e1-4bf7-8365-fc42d449ed5d" providerId="ADAL" clId="{B99E204C-E889-4D32-822F-CE443792E87F}" dt="2019-03-18T23:46:16.581" v="1331" actId="27614"/>
          <ac:picMkLst>
            <pc:docMk/>
            <pc:sldMk cId="1066855697" sldId="268"/>
            <ac:picMk id="4" creationId="{EB7F121E-5607-4FBD-852B-B3FB0A8B4D7E}"/>
          </ac:picMkLst>
        </pc:picChg>
        <pc:cxnChg chg="add">
          <ac:chgData name="Anna Fera" userId="47a34fa8-45e1-4bf7-8365-fc42d449ed5d" providerId="ADAL" clId="{B99E204C-E889-4D32-822F-CE443792E87F}" dt="2019-03-18T23:46:10.612" v="1327" actId="26606"/>
          <ac:cxnSpMkLst>
            <pc:docMk/>
            <pc:sldMk cId="1066855697" sldId="268"/>
            <ac:cxnSpMk id="9" creationId="{28588E83-7B84-4FD7-97FB-8724570C8C23}"/>
          </ac:cxnSpMkLst>
        </pc:cxnChg>
      </pc:sldChg>
      <pc:sldChg chg="modSp add">
        <pc:chgData name="Anna Fera" userId="47a34fa8-45e1-4bf7-8365-fc42d449ed5d" providerId="ADAL" clId="{B99E204C-E889-4D32-822F-CE443792E87F}" dt="2019-03-18T21:28:33.559" v="687" actId="20577"/>
        <pc:sldMkLst>
          <pc:docMk/>
          <pc:sldMk cId="1116191329" sldId="269"/>
        </pc:sldMkLst>
        <pc:spChg chg="mod">
          <ac:chgData name="Anna Fera" userId="47a34fa8-45e1-4bf7-8365-fc42d449ed5d" providerId="ADAL" clId="{B99E204C-E889-4D32-822F-CE443792E87F}" dt="2019-03-18T21:26:58.989" v="286" actId="20577"/>
          <ac:spMkLst>
            <pc:docMk/>
            <pc:sldMk cId="1116191329" sldId="269"/>
            <ac:spMk id="2" creationId="{7AFB1412-ECEC-4709-AC0A-3CF4AE6C4FEE}"/>
          </ac:spMkLst>
        </pc:spChg>
        <pc:spChg chg="mod">
          <ac:chgData name="Anna Fera" userId="47a34fa8-45e1-4bf7-8365-fc42d449ed5d" providerId="ADAL" clId="{B99E204C-E889-4D32-822F-CE443792E87F}" dt="2019-03-18T21:28:33.559" v="687" actId="20577"/>
          <ac:spMkLst>
            <pc:docMk/>
            <pc:sldMk cId="1116191329" sldId="269"/>
            <ac:spMk id="3" creationId="{FE099E10-A975-4032-AE33-622DB62B30B9}"/>
          </ac:spMkLst>
        </pc:spChg>
      </pc:sldChg>
      <pc:sldChg chg="add del">
        <pc:chgData name="Anna Fera" userId="47a34fa8-45e1-4bf7-8365-fc42d449ed5d" providerId="ADAL" clId="{B99E204C-E889-4D32-822F-CE443792E87F}" dt="2019-03-18T23:35:40.878" v="1157"/>
        <pc:sldMkLst>
          <pc:docMk/>
          <pc:sldMk cId="981243141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42262-F075-4B80-AC19-37F4FC85C71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53EAC-8482-4F7F-9A37-2597789E0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5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 promises David in the covenant that his kingdom is going to last forever through his son </a:t>
            </a:r>
          </a:p>
          <a:p>
            <a:r>
              <a:rPr lang="en-US" dirty="0"/>
              <a:t>Solomon does take the throne, build God’s temple (his greatest achievement), and is the son of God through the covenant</a:t>
            </a:r>
          </a:p>
          <a:p>
            <a:r>
              <a:rPr lang="en-US" dirty="0"/>
              <a:t>Solomon’s reign doesn’t stay good for long – he marries thousands of women who are pagans and bring in idol worship to the kingdom</a:t>
            </a:r>
          </a:p>
          <a:p>
            <a:r>
              <a:rPr lang="en-US" dirty="0"/>
              <a:t>God repeats the condition of the covenant over and over in 1 Kgs for example –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your sons take heed to their ways, to walk before me in faithfulness with all their heart and with all their soul, there shall not fail you a man on the throne of Israel." This means that as long as David's sons are disobedient the kingdom cannot be made secure for ever.”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Disobedience to the nation and to God brings the kingdom to ruin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53EAC-8482-4F7F-9A37-2597789E04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1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people know one thing for sure: God had promised that the throne of David would be established forever some way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Obviously Solomon is not the only answer and neither is David’s descendants though they all live it out in some way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Downfall of the southern kingdom 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Idolatry. Two ancient shrines in Dan and Bethel.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53EAC-8482-4F7F-9A37-2597789E04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14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Samuel had warned had come true – kings were Israel’s downfall and ruin </a:t>
            </a:r>
          </a:p>
          <a:p>
            <a:r>
              <a:rPr lang="en-US" dirty="0"/>
              <a:t>Despite the people’s infidelity and sin he still calls them back to him and wants a relationship with them </a:t>
            </a:r>
          </a:p>
          <a:p>
            <a:endParaRPr lang="en-US" dirty="0"/>
          </a:p>
          <a:p>
            <a:r>
              <a:rPr lang="en-US" dirty="0"/>
              <a:t>What we are going to see next in history is a period of Exile where God sends prophets who use a number of methods from miracles, to metaphors, to poetry and writing to try to reach the people of Israel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53EAC-8482-4F7F-9A37-2597789E04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3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Jeroboam (in charge of 10 tribes) sets up golden calf worship (not in Jerusalem) </a:t>
            </a:r>
          </a:p>
          <a:p>
            <a:r>
              <a:rPr lang="en-US" dirty="0"/>
              <a:t>Their king led the people away from God </a:t>
            </a:r>
          </a:p>
          <a:p>
            <a:r>
              <a:rPr lang="en-US" dirty="0"/>
              <a:t>Violated the first commandment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53EAC-8482-4F7F-9A37-2597789E04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39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century BC</a:t>
            </a:r>
          </a:p>
          <a:p>
            <a:r>
              <a:rPr lang="en-US" dirty="0"/>
              <a:t>King Ahab &amp; Jezebel </a:t>
            </a:r>
          </a:p>
          <a:p>
            <a:r>
              <a:rPr lang="en-US" dirty="0"/>
              <a:t>Pagan religion took hold</a:t>
            </a:r>
          </a:p>
          <a:p>
            <a:r>
              <a:rPr lang="en-US" dirty="0"/>
              <a:t>Elijah calls down a famine on the land to shock Israel back to fidelity </a:t>
            </a:r>
          </a:p>
          <a:p>
            <a:r>
              <a:rPr lang="en-US" dirty="0"/>
              <a:t>Proved their gods powerless by calling down fire upon a sacrifice </a:t>
            </a:r>
          </a:p>
          <a:p>
            <a:r>
              <a:rPr lang="en-US" dirty="0"/>
              <a:t>People believe in God and worship him </a:t>
            </a:r>
          </a:p>
          <a:p>
            <a:r>
              <a:rPr lang="en-US" dirty="0"/>
              <a:t>Jezebel threatened to kill him so he fled to the south</a:t>
            </a:r>
          </a:p>
          <a:p>
            <a:r>
              <a:rPr lang="en-US" dirty="0"/>
              <a:t>Greatest of the OT Prophets </a:t>
            </a:r>
          </a:p>
          <a:p>
            <a:r>
              <a:rPr lang="en-US" dirty="0"/>
              <a:t>Precursor and partner to the Messiah </a:t>
            </a:r>
          </a:p>
          <a:p>
            <a:r>
              <a:rPr lang="en-US" dirty="0"/>
              <a:t>Many people though Jesus was Elijah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53EAC-8482-4F7F-9A37-2597789E04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33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53EAC-8482-4F7F-9A37-2597789E04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80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53EAC-8482-4F7F-9A37-2597789E04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70BB6-1A6D-4316-8BCF-4E43E2D95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Kings &amp; prophets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BCE0A-5E50-4FAF-8D48-519D313D8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69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EA265-4732-4047-ABC3-0C03B1BF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/>
              <a:t>Amos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71747-2A98-42D7-A07B-9A7AB357E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5" y="1774209"/>
            <a:ext cx="6695161" cy="491319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750 BC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Writing prophet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Prophet of social justice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Basic message</a:t>
            </a:r>
            <a:r>
              <a:rPr lang="en-US" sz="2800" dirty="0"/>
              <a:t>: worship of must show itself in concrete deeds of mercy and justice to the weak and the poor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Repent of sins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Genocide, dishonesty, greed, sexual sins, robbery, violence, injustice, and pride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Banished from Israel </a:t>
            </a:r>
          </a:p>
        </p:txBody>
      </p:sp>
      <p:pic>
        <p:nvPicPr>
          <p:cNvPr id="4" name="Picture 3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3F7A8E45-0A39-4441-B1BE-F81E107E0B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2" r="11310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FC0D-CE8E-4BA1-B230-B60BEAAB9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/>
              <a:t>hosea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98352-F654-446A-975D-68AB4DAB5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7" y="3084549"/>
            <a:ext cx="3615605" cy="20518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57F76-99F8-41FB-8862-D2E1A01A9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477672"/>
            <a:ext cx="5680587" cy="5831688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sz="2400" dirty="0"/>
              <a:t>745 BC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dirty="0"/>
              <a:t>Abandoned by his wife for another idol or man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b="1" dirty="0"/>
              <a:t>Method</a:t>
            </a:r>
            <a:r>
              <a:rPr lang="en-US" sz="2400" dirty="0"/>
              <a:t>: Drew on his painful marriage to describe Israel’s relationship with God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b="1" dirty="0"/>
              <a:t>Main message</a:t>
            </a:r>
            <a:r>
              <a:rPr lang="en-US" sz="2400" dirty="0"/>
              <a:t>: Israel had become an unfaithful lover who ignored God’s covenantal love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dirty="0"/>
              <a:t>Infidelity, lying, murder, theft, and adultery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dirty="0"/>
              <a:t>Sin resulted from not truly knowing God and all the good he has done for his people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dirty="0"/>
              <a:t>“For it is </a:t>
            </a:r>
            <a:r>
              <a:rPr lang="en-US" sz="2400" b="1" dirty="0"/>
              <a:t>loyalty</a:t>
            </a:r>
            <a:r>
              <a:rPr lang="en-US" sz="2400" dirty="0"/>
              <a:t> that I desire and </a:t>
            </a:r>
            <a:r>
              <a:rPr lang="en-US" sz="2400" u="sng" dirty="0"/>
              <a:t>not</a:t>
            </a:r>
            <a:r>
              <a:rPr lang="en-US" sz="2400" dirty="0"/>
              <a:t> sacrifice, and </a:t>
            </a:r>
            <a:r>
              <a:rPr lang="en-US" sz="2400" b="1" dirty="0"/>
              <a:t>knowledge</a:t>
            </a:r>
            <a:r>
              <a:rPr lang="en-US" sz="2400" dirty="0"/>
              <a:t> of God rather than burnt offerings.” ~ Hosea 6:6 </a:t>
            </a:r>
          </a:p>
        </p:txBody>
      </p:sp>
    </p:spTree>
    <p:extLst>
      <p:ext uri="{BB962C8B-B14F-4D97-AF65-F5344CB8AC3E}">
        <p14:creationId xmlns:p14="http://schemas.microsoft.com/office/powerpoint/2010/main" val="3352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mountain&#10;&#10;Description generated with very high confidence">
            <a:extLst>
              <a:ext uri="{FF2B5EF4-FFF2-40B4-BE49-F238E27FC236}">
                <a16:creationId xmlns:a16="http://schemas.microsoft.com/office/drawing/2014/main" id="{EB7F121E-5607-4FBD-852B-B3FB0A8B4D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 t="175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C449E-DBBD-4D1A-AD88-ED7F025DB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fall of the northern kingdom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588E83-7B84-4FD7-97FB-8724570C8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4E6CB-81CE-412A-A950-B1CD012CC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FFFFF"/>
                </a:solidFill>
              </a:rPr>
              <a:t>God continued to love the Israelites like a father for a son or a husband for a wife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FFFFF"/>
                </a:solidFill>
              </a:rPr>
              <a:t>Assyria captured Babylon and marched to Egypt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FFFFF"/>
                </a:solidFill>
              </a:rPr>
              <a:t>Kingdom destroyed in 722 BC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FFFFF"/>
                </a:solidFill>
              </a:rPr>
              <a:t>27,000 Israelites go into Exile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FFFFF"/>
                </a:solidFill>
              </a:rPr>
              <a:t>End of the Northern Kingdom </a:t>
            </a:r>
          </a:p>
        </p:txBody>
      </p:sp>
    </p:spTree>
    <p:extLst>
      <p:ext uri="{BB962C8B-B14F-4D97-AF65-F5344CB8AC3E}">
        <p14:creationId xmlns:p14="http://schemas.microsoft.com/office/powerpoint/2010/main" val="1066855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1412-ECEC-4709-AC0A-3CF4AE6C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99E10-A975-4032-AE33-622DB62B3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 Kings 17-19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does Elijah do for the widow?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did Elijah taunt the false prophets of Baal?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Where did Elijah find the Lord God?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Amos 7-8, Hosea 1-3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the meaning of Amos’s visions?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List some of the sins of Gomer (Israel). See commentary in the Bible for more info.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does Hosea 3 say about the outcome of the love between God and Israel?</a:t>
            </a:r>
          </a:p>
        </p:txBody>
      </p:sp>
    </p:spTree>
    <p:extLst>
      <p:ext uri="{BB962C8B-B14F-4D97-AF65-F5344CB8AC3E}">
        <p14:creationId xmlns:p14="http://schemas.microsoft.com/office/powerpoint/2010/main" val="111619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8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0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A493C988-90AE-4C72-8B81-E76ADE383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F0447-C27A-4AA5-8C1D-05451F1C42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The Davidic kingdom : established forever</a:t>
            </a:r>
          </a:p>
        </p:txBody>
      </p:sp>
      <p:cxnSp>
        <p:nvCxnSpPr>
          <p:cNvPr id="35" name="Straight Connector 14">
            <a:extLst>
              <a:ext uri="{FF2B5EF4-FFF2-40B4-BE49-F238E27FC236}">
                <a16:creationId xmlns:a16="http://schemas.microsoft.com/office/drawing/2014/main" id="{4D9A86F5-12E7-4CDA-8037-A3723DFAA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EC75727-1778-428D-B504-3D2187362C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80"/>
          <a:stretch/>
        </p:blipFill>
        <p:spPr>
          <a:xfrm>
            <a:off x="4654984" y="640080"/>
            <a:ext cx="6896936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50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CB411-706A-46AE-8D85-DB775987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b="1" dirty="0"/>
              <a:t>The kingdom divided: northern &amp; Southern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29C24E-E150-4855-BC28-45500A62F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Southern Kingdom of Judah – ruled by Rehoboam (Solomon’s Son)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Northern Kingdom of Israel – ruled by Jeroboam (Solomon’s servant)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EBAAD66-8913-4267-A7F3-8E8F8AF3B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42" y="837909"/>
            <a:ext cx="6909577" cy="51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8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5ABED16-D1EE-40E2-9777-113635C66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A20A4-F14C-4247-9002-C74B05A2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 sz="4300">
                <a:solidFill>
                  <a:srgbClr val="FFFFFF"/>
                </a:solidFill>
              </a:rPr>
              <a:t>The prophets – the mouthpiece of God</a:t>
            </a: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E87F9170-35BA-4F92-B3B1-9E50BBCE2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B6EF9-0075-423B-A5F2-BD2759961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21" y="2084832"/>
            <a:ext cx="5291126" cy="456162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1. </a:t>
            </a:r>
            <a:r>
              <a:rPr lang="en-US" sz="3200" b="1" u="sng" dirty="0">
                <a:solidFill>
                  <a:srgbClr val="FFFFFF"/>
                </a:solidFill>
              </a:rPr>
              <a:t>PREEXILIC</a:t>
            </a:r>
            <a:r>
              <a:rPr lang="en-US" sz="3200" dirty="0">
                <a:solidFill>
                  <a:srgbClr val="FFFFFF"/>
                </a:solidFill>
              </a:rPr>
              <a:t> – lived and preached before the conquests of the Northern &amp; Southern Kingdoms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2. </a:t>
            </a:r>
            <a:r>
              <a:rPr lang="en-US" sz="3200" b="1" u="sng" dirty="0">
                <a:solidFill>
                  <a:srgbClr val="FFFFFF"/>
                </a:solidFill>
              </a:rPr>
              <a:t>EXILE</a:t>
            </a:r>
            <a:r>
              <a:rPr lang="en-US" sz="3200" dirty="0">
                <a:solidFill>
                  <a:srgbClr val="FFFFFF"/>
                </a:solidFill>
              </a:rPr>
              <a:t> – prophets who spoke during the exile of the Southern Kingdom</a:t>
            </a:r>
          </a:p>
          <a:p>
            <a:r>
              <a:rPr lang="en-US" sz="3200" dirty="0">
                <a:solidFill>
                  <a:srgbClr val="FFFFFF"/>
                </a:solidFill>
              </a:rPr>
              <a:t>3. </a:t>
            </a:r>
            <a:r>
              <a:rPr lang="en-US" sz="3200" b="1" u="sng" dirty="0">
                <a:solidFill>
                  <a:srgbClr val="FFFFFF"/>
                </a:solidFill>
              </a:rPr>
              <a:t>POSTEXILIC</a:t>
            </a:r>
            <a:r>
              <a:rPr lang="en-US" sz="3200" dirty="0">
                <a:solidFill>
                  <a:srgbClr val="FFFFFF"/>
                </a:solidFill>
              </a:rPr>
              <a:t> – prophets who exhorted Israel after exile of the southern kingdom</a:t>
            </a:r>
          </a:p>
        </p:txBody>
      </p:sp>
      <p:pic>
        <p:nvPicPr>
          <p:cNvPr id="4" name="Picture 3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9875714A-651B-4990-92B1-C7465111E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4" r="1094" b="3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C395-1986-497A-9640-D60BD31D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Major &amp; Minor Prophets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1BE05-7EF9-485E-A794-4A603D57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462272" cy="4023360"/>
          </a:xfrm>
        </p:spPr>
        <p:txBody>
          <a:bodyPr/>
          <a:lstStyle/>
          <a:p>
            <a:pPr algn="ctr"/>
            <a:r>
              <a:rPr lang="en-US" i="1" u="sng" dirty="0"/>
              <a:t>Major Prophets (4):</a:t>
            </a:r>
          </a:p>
          <a:p>
            <a:pPr algn="ctr"/>
            <a:r>
              <a:rPr lang="en-US" dirty="0"/>
              <a:t>Isaiah</a:t>
            </a:r>
          </a:p>
          <a:p>
            <a:pPr algn="ctr"/>
            <a:r>
              <a:rPr lang="en-US" dirty="0"/>
              <a:t>Jeremiah</a:t>
            </a:r>
          </a:p>
          <a:p>
            <a:pPr algn="ctr"/>
            <a:r>
              <a:rPr lang="en-US" dirty="0"/>
              <a:t>Ezekiel</a:t>
            </a:r>
          </a:p>
          <a:p>
            <a:pPr algn="ctr"/>
            <a:r>
              <a:rPr lang="en-US" dirty="0"/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883844-6C4D-48FE-91E7-29621F637994}"/>
              </a:ext>
            </a:extLst>
          </p:cNvPr>
          <p:cNvSpPr txBox="1"/>
          <p:nvPr/>
        </p:nvSpPr>
        <p:spPr>
          <a:xfrm>
            <a:off x="6705601" y="2250966"/>
            <a:ext cx="48995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u="sng" dirty="0"/>
              <a:t>Minor Prophets (12):</a:t>
            </a:r>
          </a:p>
          <a:p>
            <a:pPr algn="ctr"/>
            <a:r>
              <a:rPr lang="en-US" sz="2000" dirty="0"/>
              <a:t>Hosea</a:t>
            </a:r>
          </a:p>
          <a:p>
            <a:pPr algn="ctr"/>
            <a:r>
              <a:rPr lang="en-US" sz="2000" dirty="0"/>
              <a:t>Joel</a:t>
            </a:r>
          </a:p>
          <a:p>
            <a:pPr algn="ctr"/>
            <a:r>
              <a:rPr lang="en-US" sz="2000" dirty="0"/>
              <a:t>Amos</a:t>
            </a:r>
          </a:p>
          <a:p>
            <a:pPr algn="ctr"/>
            <a:r>
              <a:rPr lang="en-US" sz="2000" dirty="0"/>
              <a:t>Obadiah</a:t>
            </a:r>
          </a:p>
          <a:p>
            <a:pPr algn="ctr"/>
            <a:r>
              <a:rPr lang="en-US" sz="2000" dirty="0"/>
              <a:t>Jonah</a:t>
            </a:r>
          </a:p>
          <a:p>
            <a:pPr algn="ctr"/>
            <a:r>
              <a:rPr lang="en-US" sz="2000" dirty="0"/>
              <a:t>Micah</a:t>
            </a:r>
          </a:p>
          <a:p>
            <a:pPr algn="ctr"/>
            <a:r>
              <a:rPr lang="en-US" sz="2000" dirty="0"/>
              <a:t>Nahum</a:t>
            </a:r>
          </a:p>
          <a:p>
            <a:pPr algn="ctr"/>
            <a:r>
              <a:rPr lang="en-US" sz="2000" dirty="0"/>
              <a:t>Habakkuk</a:t>
            </a:r>
          </a:p>
          <a:p>
            <a:pPr algn="ctr"/>
            <a:r>
              <a:rPr lang="en-US" sz="2000" dirty="0"/>
              <a:t>Zephaniah</a:t>
            </a:r>
          </a:p>
          <a:p>
            <a:pPr algn="ctr"/>
            <a:r>
              <a:rPr lang="en-US" sz="2000" dirty="0"/>
              <a:t>Haggai</a:t>
            </a:r>
          </a:p>
          <a:p>
            <a:pPr algn="ctr"/>
            <a:r>
              <a:rPr lang="en-US" sz="2000" dirty="0"/>
              <a:t>Zechariah</a:t>
            </a:r>
          </a:p>
          <a:p>
            <a:pPr algn="ctr"/>
            <a:r>
              <a:rPr lang="en-US" sz="2000" dirty="0"/>
              <a:t>Malachi</a:t>
            </a:r>
          </a:p>
        </p:txBody>
      </p:sp>
    </p:spTree>
    <p:extLst>
      <p:ext uri="{BB962C8B-B14F-4D97-AF65-F5344CB8AC3E}">
        <p14:creationId xmlns:p14="http://schemas.microsoft.com/office/powerpoint/2010/main" val="4845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E4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DA9C5-F11A-4892-8FDD-3AF3C3B3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Basic message &amp; Themes</a:t>
            </a:r>
          </a:p>
        </p:txBody>
      </p:sp>
      <p:pic>
        <p:nvPicPr>
          <p:cNvPr id="4" name="Picture 3" descr="A group of people posing for the camera&#10;&#10;Description generated with high confidence">
            <a:extLst>
              <a:ext uri="{FF2B5EF4-FFF2-40B4-BE49-F238E27FC236}">
                <a16:creationId xmlns:a16="http://schemas.microsoft.com/office/drawing/2014/main" id="{6641A24C-8581-471D-9DAB-6DDA40B65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95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DAB27-654F-4B3C-8020-923C65E4E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1286214"/>
            <a:ext cx="4281890" cy="4852362"/>
          </a:xfrm>
        </p:spPr>
        <p:txBody>
          <a:bodyPr anchor="ctr">
            <a:noAutofit/>
          </a:bodyPr>
          <a:lstStyle/>
          <a:p>
            <a:pPr marL="914400" lvl="3" indent="-45720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</a:rPr>
              <a:t>Worship the One true God </a:t>
            </a:r>
          </a:p>
          <a:p>
            <a:pPr marL="914400" lvl="3" indent="-45720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</a:rPr>
              <a:t>Be just, especially to the poor </a:t>
            </a:r>
          </a:p>
          <a:p>
            <a:pPr marL="914400" lvl="3" indent="-45720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</a:rPr>
              <a:t>Know that God will ultimately triumph</a:t>
            </a:r>
          </a:p>
          <a:p>
            <a:pPr marL="914400" lvl="3" indent="-45720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</a:rPr>
              <a:t>Accept God’s love and mercy </a:t>
            </a:r>
          </a:p>
          <a:p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3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0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389FFE7C-E583-49D7-B92E-1EC8D6D4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D0D2945E-06BB-4ED7-B357-30CA7211C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D70D5-9AC7-4511-A6BF-F81D4DF577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Pre-exilic prophets in the north</a:t>
            </a:r>
          </a:p>
        </p:txBody>
      </p:sp>
      <p:cxnSp>
        <p:nvCxnSpPr>
          <p:cNvPr id="32" name="Straight Connector 16">
            <a:extLst>
              <a:ext uri="{FF2B5EF4-FFF2-40B4-BE49-F238E27FC236}">
                <a16:creationId xmlns:a16="http://schemas.microsoft.com/office/drawing/2014/main" id="{F4C9872C-B3B3-4A61-B20E-F79415F45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26B6713-4483-44A4-B2BB-DDD91CDB1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34145"/>
            <a:ext cx="5459470" cy="4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37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2B183A-6037-47D0-B298-56B2D17363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FBBE70-96DE-42C5-ADE9-F3EE9C71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Elijah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588E83-7B84-4FD7-97FB-8724570C8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BFD91-DEBD-434C-8CCB-03189362B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69743"/>
            <a:ext cx="9720073" cy="468118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9</a:t>
            </a:r>
            <a:r>
              <a:rPr lang="en-US" sz="3200" baseline="30000" dirty="0">
                <a:solidFill>
                  <a:srgbClr val="FFFFFF"/>
                </a:solidFill>
              </a:rPr>
              <a:t>th</a:t>
            </a:r>
            <a:r>
              <a:rPr lang="en-US" sz="3200" dirty="0">
                <a:solidFill>
                  <a:srgbClr val="FFFFFF"/>
                </a:solidFill>
              </a:rPr>
              <a:t> century BC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King Ahab &amp; Jezebel - Pagan religion took hold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Calls down a famine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Calls down fire from heaven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People believe in God and worship him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Greatest of the OT Prophets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Precursor and partner to the Messiah </a:t>
            </a:r>
          </a:p>
        </p:txBody>
      </p:sp>
    </p:spTree>
    <p:extLst>
      <p:ext uri="{BB962C8B-B14F-4D97-AF65-F5344CB8AC3E}">
        <p14:creationId xmlns:p14="http://schemas.microsoft.com/office/powerpoint/2010/main" val="317911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ABED16-D1EE-40E2-9777-113635C66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39F20-D604-411E-B68B-6738163C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Elisha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7F9170-35BA-4F92-B3B1-9E50BBCE2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95A20-2A6B-4519-84E5-76B488EF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06" y="1883391"/>
            <a:ext cx="5076959" cy="4735773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Great support for the poor, fidelity to God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Cured Naaman of leprosy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Worshipped the God of Israel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Nonwriting prophets</a:t>
            </a:r>
          </a:p>
        </p:txBody>
      </p:sp>
      <p:pic>
        <p:nvPicPr>
          <p:cNvPr id="4" name="Picture 3" descr="A person standing in front of a mountain&#10;&#10;Description generated with high confidence">
            <a:extLst>
              <a:ext uri="{FF2B5EF4-FFF2-40B4-BE49-F238E27FC236}">
                <a16:creationId xmlns:a16="http://schemas.microsoft.com/office/drawing/2014/main" id="{B5E4F040-8C37-4BD0-9619-1930E2403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78" r="34615" b="-1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855</Words>
  <Application>Microsoft Office PowerPoint</Application>
  <PresentationFormat>Widescreen</PresentationFormat>
  <Paragraphs>112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Tw Cen MT</vt:lpstr>
      <vt:lpstr>Tw Cen MT Condensed</vt:lpstr>
      <vt:lpstr>Wingdings</vt:lpstr>
      <vt:lpstr>Wingdings 3</vt:lpstr>
      <vt:lpstr>Integral</vt:lpstr>
      <vt:lpstr>Kings &amp; prophets</vt:lpstr>
      <vt:lpstr>The Davidic kingdom : established forever</vt:lpstr>
      <vt:lpstr>The kingdom divided: northern &amp; Southern</vt:lpstr>
      <vt:lpstr>The prophets – the mouthpiece of God</vt:lpstr>
      <vt:lpstr>Major &amp; Minor Prophets</vt:lpstr>
      <vt:lpstr>Basic message &amp; Themes</vt:lpstr>
      <vt:lpstr>Pre-exilic prophets in the north</vt:lpstr>
      <vt:lpstr>Elijah</vt:lpstr>
      <vt:lpstr>Elisha</vt:lpstr>
      <vt:lpstr>Amos</vt:lpstr>
      <vt:lpstr>hosea</vt:lpstr>
      <vt:lpstr>The fall of the northern kingdom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Fera</dc:creator>
  <cp:lastModifiedBy>Anna Fera</cp:lastModifiedBy>
  <cp:revision>5</cp:revision>
  <dcterms:created xsi:type="dcterms:W3CDTF">2019-03-18T20:43:50Z</dcterms:created>
  <dcterms:modified xsi:type="dcterms:W3CDTF">2019-03-19T11:45:54Z</dcterms:modified>
</cp:coreProperties>
</file>